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b18c63c4b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b18c63c4b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b18c63c4b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b18c63c4b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b18c63c4b_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b18c63c4b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ba064f89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ba064f89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b18c63c4b_8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1b18c63c4b_8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b18c63c4b_8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b18c63c4b_8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b18c63c4b_8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b18c63c4b_8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Relationship Id="rId4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3 - </a:t>
            </a:r>
            <a:r>
              <a:rPr lang="en"/>
              <a:t>Project 3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690"/>
              <a:t>Cole Dombrowski, Franklin Xie, James “Thomas” Seeley</a:t>
            </a:r>
            <a:endParaRPr sz="169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Poor Performance (Initial Poor Player):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64195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Moderate Performance: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64195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Better Performance: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64195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errors: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0" l="25163" r="21625" t="0"/>
          <a:stretch/>
        </p:blipFill>
        <p:spPr>
          <a:xfrm>
            <a:off x="4240650" y="1600575"/>
            <a:ext cx="2973650" cy="279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 rotWithShape="1">
          <a:blip r:embed="rId4">
            <a:alphaModFix/>
          </a:blip>
          <a:srcRect b="0" l="23779" r="24334" t="0"/>
          <a:stretch/>
        </p:blipFill>
        <p:spPr>
          <a:xfrm>
            <a:off x="813325" y="1564950"/>
            <a:ext cx="2973650" cy="2865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Performance (1 puck left):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64195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 Divergence/Reward - Training Progress (best performance):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25" y="1847738"/>
            <a:ext cx="4757652" cy="2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875" y="2005550"/>
            <a:ext cx="4014726" cy="18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Reflections/Summary: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Trained the agent for 250 iterations while focusing on rewards and observation space simplification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Overcame challenges like random movement, overshooting, and pucks moving without contact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agent efficiently targeted and cleared pucks while staying in bounds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